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8AA377-E64B-4A30-9FBF-2EF70BB96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EA217A9-F532-4327-9980-5C607F712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7CD9EDD-A2DC-4E94-85FC-C5BD9DE24715}"/>
              </a:ext>
            </a:extLst>
          </p:cNvPr>
          <p:cNvSpPr txBox="1"/>
          <p:nvPr/>
        </p:nvSpPr>
        <p:spPr>
          <a:xfrm>
            <a:off x="1360324" y="185057"/>
            <a:ext cx="447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zh-CN" sz="2000" dirty="0"/>
              <a:t>Nicole Levin </a:t>
            </a:r>
            <a:r>
              <a:rPr lang="en-US" altLang="zh-CN" sz="2000" dirty="0"/>
              <a:t>· </a:t>
            </a:r>
            <a:r>
              <a:rPr lang="it-IT" altLang="zh-CN" sz="2000" dirty="0"/>
              <a:t>Lauren Nel </a:t>
            </a:r>
            <a:r>
              <a:rPr lang="en-US" altLang="zh-CN" sz="2000" dirty="0"/>
              <a:t>· </a:t>
            </a:r>
            <a:r>
              <a:rPr lang="it-IT" altLang="zh-CN" sz="2000" dirty="0"/>
              <a:t>Sasha-Lee Bing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D201003-1794-45AE-8905-0F33BFB61799}"/>
              </a:ext>
            </a:extLst>
          </p:cNvPr>
          <p:cNvSpPr txBox="1"/>
          <p:nvPr/>
        </p:nvSpPr>
        <p:spPr>
          <a:xfrm>
            <a:off x="952809" y="576942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唱歌给我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B379E6-3FF2-4305-B23D-B8E6FE1D0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DFF4EF-9BDE-45C7-8169-45D36656F5C5}"/>
              </a:ext>
            </a:extLst>
          </p:cNvPr>
          <p:cNvSpPr txBox="1"/>
          <p:nvPr/>
        </p:nvSpPr>
        <p:spPr>
          <a:xfrm>
            <a:off x="2183568" y="5050971"/>
            <a:ext cx="326243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她的歌声像天使一样。</a:t>
            </a:r>
          </a:p>
        </p:txBody>
      </p:sp>
    </p:spTree>
    <p:extLst>
      <p:ext uri="{BB962C8B-B14F-4D97-AF65-F5344CB8AC3E}">
        <p14:creationId xmlns:p14="http://schemas.microsoft.com/office/powerpoint/2010/main" val="369004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B4D39F-AB84-4AAB-AFDE-A2EFB35F6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217478-1CEA-4993-95BE-E4782DC74B7F}"/>
              </a:ext>
            </a:extLst>
          </p:cNvPr>
          <p:cNvSpPr txBox="1"/>
          <p:nvPr/>
        </p:nvSpPr>
        <p:spPr>
          <a:xfrm>
            <a:off x="7196137" y="2601686"/>
            <a:ext cx="233910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妈妈喜欢唱歌。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她高声唱。</a:t>
            </a:r>
          </a:p>
        </p:txBody>
      </p:sp>
    </p:spTree>
    <p:extLst>
      <p:ext uri="{BB962C8B-B14F-4D97-AF65-F5344CB8AC3E}">
        <p14:creationId xmlns:p14="http://schemas.microsoft.com/office/powerpoint/2010/main" val="92743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1B31E1-D23A-45DF-AFBE-6CD2030E0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9B0F0F-CFA0-4C39-98F3-54B7CCD55416}"/>
              </a:ext>
            </a:extLst>
          </p:cNvPr>
          <p:cNvSpPr txBox="1"/>
          <p:nvPr/>
        </p:nvSpPr>
        <p:spPr>
          <a:xfrm>
            <a:off x="2800603" y="4711037"/>
            <a:ext cx="172354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她低声唱。</a:t>
            </a:r>
          </a:p>
        </p:txBody>
      </p:sp>
    </p:spTree>
    <p:extLst>
      <p:ext uri="{BB962C8B-B14F-4D97-AF65-F5344CB8AC3E}">
        <p14:creationId xmlns:p14="http://schemas.microsoft.com/office/powerpoint/2010/main" val="3738359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54D0D0-0B40-4959-A165-CB4A0F2D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721C06-5AE1-4B1A-9D14-F557D001D0A5}"/>
              </a:ext>
            </a:extLst>
          </p:cNvPr>
          <p:cNvSpPr txBox="1"/>
          <p:nvPr/>
        </p:nvSpPr>
        <p:spPr>
          <a:xfrm>
            <a:off x="3128670" y="5214256"/>
            <a:ext cx="141577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/>
              <a:t>她的歌声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5C5299-2169-49D4-A4EA-3F337748EA2F}"/>
              </a:ext>
            </a:extLst>
          </p:cNvPr>
          <p:cNvSpPr txBox="1"/>
          <p:nvPr/>
        </p:nvSpPr>
        <p:spPr>
          <a:xfrm>
            <a:off x="9563100" y="5339931"/>
            <a:ext cx="2922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/>
                <a:cs typeface="+mn-cs"/>
              </a:rPr>
              <a:t>像</a:t>
            </a:r>
            <a:r>
              <a:rPr lang="zh-CN" altLang="en-US" sz="2400" dirty="0">
                <a:solidFill>
                  <a:prstClr val="black"/>
                </a:solidFill>
                <a:latin typeface="思源黑体 CN Medium"/>
              </a:rPr>
              <a:t>滴答滴答的雨声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Medium"/>
                <a:cs typeface="+mn-cs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50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76FB39-93CF-42F0-B505-C794D4FEB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64557E-8198-4341-8722-065AF57AC83D}"/>
              </a:ext>
            </a:extLst>
          </p:cNvPr>
          <p:cNvSpPr txBox="1"/>
          <p:nvPr/>
        </p:nvSpPr>
        <p:spPr>
          <a:xfrm>
            <a:off x="4594451" y="2459112"/>
            <a:ext cx="233910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妈妈喜欢唱歌。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她高声唱。</a:t>
            </a:r>
          </a:p>
        </p:txBody>
      </p:sp>
    </p:spTree>
    <p:extLst>
      <p:ext uri="{BB962C8B-B14F-4D97-AF65-F5344CB8AC3E}">
        <p14:creationId xmlns:p14="http://schemas.microsoft.com/office/powerpoint/2010/main" val="889380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08C7F6-426A-413A-B944-E74936D8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4F1CC8-235E-424E-B216-3848EC863ED4}"/>
              </a:ext>
            </a:extLst>
          </p:cNvPr>
          <p:cNvSpPr txBox="1"/>
          <p:nvPr/>
        </p:nvSpPr>
        <p:spPr>
          <a:xfrm>
            <a:off x="10137575" y="4438894"/>
            <a:ext cx="172354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她低声唱。</a:t>
            </a:r>
          </a:p>
        </p:txBody>
      </p:sp>
    </p:spTree>
    <p:extLst>
      <p:ext uri="{BB962C8B-B14F-4D97-AF65-F5344CB8AC3E}">
        <p14:creationId xmlns:p14="http://schemas.microsoft.com/office/powerpoint/2010/main" val="379089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E36F0C-85DD-4D22-85A6-DB183A73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D235CA-7636-4606-8F85-1A664B202ACF}"/>
              </a:ext>
            </a:extLst>
          </p:cNvPr>
          <p:cNvSpPr txBox="1"/>
          <p:nvPr/>
        </p:nvSpPr>
        <p:spPr>
          <a:xfrm>
            <a:off x="2402771" y="3306780"/>
            <a:ext cx="295465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妈妈喜欢唱歌给我。</a:t>
            </a:r>
          </a:p>
        </p:txBody>
      </p:sp>
    </p:spTree>
    <p:extLst>
      <p:ext uri="{BB962C8B-B14F-4D97-AF65-F5344CB8AC3E}">
        <p14:creationId xmlns:p14="http://schemas.microsoft.com/office/powerpoint/2010/main" val="258561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99CE35-4C26-4700-825C-FB46E6580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7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AE511B-7E74-4A84-8ADE-9FF705EC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C73B1E-AC96-4A1E-89C6-7E193B96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D4CF5B-BC5A-409F-B025-37F7954D3944}"/>
              </a:ext>
            </a:extLst>
          </p:cNvPr>
          <p:cNvSpPr txBox="1"/>
          <p:nvPr/>
        </p:nvSpPr>
        <p:spPr>
          <a:xfrm>
            <a:off x="9474005" y="7184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唱歌给我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BB86F7-BE69-4227-9831-12B4D463BF58}"/>
              </a:ext>
            </a:extLst>
          </p:cNvPr>
          <p:cNvSpPr txBox="1"/>
          <p:nvPr/>
        </p:nvSpPr>
        <p:spPr>
          <a:xfrm>
            <a:off x="9935670" y="22663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75031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00CAA7-B793-45AB-AF6A-F8EF0015F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9C1F7D-68E0-4A6A-BD01-C2E3013A6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F195D6-8A2C-492C-9CE5-EBB92CD3F24B}"/>
              </a:ext>
            </a:extLst>
          </p:cNvPr>
          <p:cNvSpPr txBox="1"/>
          <p:nvPr/>
        </p:nvSpPr>
        <p:spPr>
          <a:xfrm>
            <a:off x="9474005" y="71845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唱歌给我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F65D97-D4D0-4BCD-8590-B2C9858AE3E7}"/>
              </a:ext>
            </a:extLst>
          </p:cNvPr>
          <p:cNvSpPr txBox="1"/>
          <p:nvPr/>
        </p:nvSpPr>
        <p:spPr>
          <a:xfrm>
            <a:off x="8558080" y="6193972"/>
            <a:ext cx="447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zh-CN" sz="2000" dirty="0"/>
              <a:t>Nicole Levin </a:t>
            </a:r>
            <a:r>
              <a:rPr lang="en-US" altLang="zh-CN" sz="2000" dirty="0"/>
              <a:t>· </a:t>
            </a:r>
            <a:r>
              <a:rPr lang="it-IT" altLang="zh-CN" sz="2000" dirty="0"/>
              <a:t>Lauren Nel </a:t>
            </a:r>
            <a:r>
              <a:rPr lang="en-US" altLang="zh-CN" sz="2000" dirty="0"/>
              <a:t>· </a:t>
            </a:r>
            <a:r>
              <a:rPr lang="it-IT" altLang="zh-CN" sz="2000" dirty="0"/>
              <a:t>Sasha-Lee Bing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216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B25664-2B9E-456E-A2A1-32F6A5892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D0EDCD-6E39-40A2-AE55-F453262CB5FE}"/>
              </a:ext>
            </a:extLst>
          </p:cNvPr>
          <p:cNvSpPr txBox="1"/>
          <p:nvPr/>
        </p:nvSpPr>
        <p:spPr>
          <a:xfrm>
            <a:off x="2209800" y="1480457"/>
            <a:ext cx="233910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妈妈喜欢唱歌。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她高声唱。</a:t>
            </a:r>
          </a:p>
        </p:txBody>
      </p:sp>
    </p:spTree>
    <p:extLst>
      <p:ext uri="{BB962C8B-B14F-4D97-AF65-F5344CB8AC3E}">
        <p14:creationId xmlns:p14="http://schemas.microsoft.com/office/powerpoint/2010/main" val="49755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B61B29-333C-4C35-B91E-34179AC7B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F94D5E-73B0-4520-B141-A38FE65E66B3}"/>
              </a:ext>
            </a:extLst>
          </p:cNvPr>
          <p:cNvSpPr txBox="1"/>
          <p:nvPr/>
        </p:nvSpPr>
        <p:spPr>
          <a:xfrm>
            <a:off x="10420604" y="4898571"/>
            <a:ext cx="172354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她低声唱。</a:t>
            </a:r>
          </a:p>
        </p:txBody>
      </p:sp>
    </p:spTree>
    <p:extLst>
      <p:ext uri="{BB962C8B-B14F-4D97-AF65-F5344CB8AC3E}">
        <p14:creationId xmlns:p14="http://schemas.microsoft.com/office/powerpoint/2010/main" val="10864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0C2389-DAD7-420C-AA75-1845E073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93C311-937B-40B3-8FCE-E0AE191CAEC1}"/>
              </a:ext>
            </a:extLst>
          </p:cNvPr>
          <p:cNvSpPr txBox="1"/>
          <p:nvPr/>
        </p:nvSpPr>
        <p:spPr>
          <a:xfrm>
            <a:off x="9529937" y="3306780"/>
            <a:ext cx="357020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她的歌声像百灵鸟一样。</a:t>
            </a:r>
          </a:p>
        </p:txBody>
      </p:sp>
    </p:spTree>
    <p:extLst>
      <p:ext uri="{BB962C8B-B14F-4D97-AF65-F5344CB8AC3E}">
        <p14:creationId xmlns:p14="http://schemas.microsoft.com/office/powerpoint/2010/main" val="141160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E321F7-467F-4FDC-8078-309C878B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6B2D9A-00BA-4F92-8201-A4734652243D}"/>
              </a:ext>
            </a:extLst>
          </p:cNvPr>
          <p:cNvSpPr txBox="1"/>
          <p:nvPr/>
        </p:nvSpPr>
        <p:spPr>
          <a:xfrm>
            <a:off x="7196137" y="2601686"/>
            <a:ext cx="233910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妈妈喜欢唱歌。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她高声唱。</a:t>
            </a:r>
          </a:p>
        </p:txBody>
      </p:sp>
    </p:spTree>
    <p:extLst>
      <p:ext uri="{BB962C8B-B14F-4D97-AF65-F5344CB8AC3E}">
        <p14:creationId xmlns:p14="http://schemas.microsoft.com/office/powerpoint/2010/main" val="219377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544D81-DB0C-4143-91C6-65F5AA24A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3FF3B0-F188-4B9C-8AB7-14EB3B0CB601}"/>
              </a:ext>
            </a:extLst>
          </p:cNvPr>
          <p:cNvSpPr txBox="1"/>
          <p:nvPr/>
        </p:nvSpPr>
        <p:spPr>
          <a:xfrm>
            <a:off x="8907489" y="3306780"/>
            <a:ext cx="172354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她低声唱。</a:t>
            </a:r>
          </a:p>
        </p:txBody>
      </p:sp>
    </p:spTree>
    <p:extLst>
      <p:ext uri="{BB962C8B-B14F-4D97-AF65-F5344CB8AC3E}">
        <p14:creationId xmlns:p14="http://schemas.microsoft.com/office/powerpoint/2010/main" val="199890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107</Words>
  <Application>Microsoft Office PowerPoint</Application>
  <PresentationFormat>自定义</PresentationFormat>
  <Paragraphs>23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23</cp:revision>
  <dcterms:created xsi:type="dcterms:W3CDTF">2021-03-14T02:42:17Z</dcterms:created>
  <dcterms:modified xsi:type="dcterms:W3CDTF">2021-12-04T02:19:33Z</dcterms:modified>
</cp:coreProperties>
</file>